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591A212-A611-E359-FA30-608FAC2085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7B877F27-9F42-DC1F-A32E-2378D0F70A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F5F30B76-306A-8CF9-DDF4-F261A661F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5E50-7F70-4602-9515-064E36F36696}" type="datetimeFigureOut">
              <a:rPr lang="ro-RO" smtClean="0"/>
              <a:t>15.08.2025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6D4183D-6A5E-0A9B-989B-69E6F4D44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F0B6E575-B77E-1142-8126-43B957EE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747DB-25AD-456A-A1EC-3ADCFF329CD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170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688774E-4A96-FBC4-13CA-723DA620E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91350758-5476-B9DD-C558-1CE3270D28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702387A5-FF49-DCE2-A6E2-622AB85B6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5E50-7F70-4602-9515-064E36F36696}" type="datetimeFigureOut">
              <a:rPr lang="ro-RO" smtClean="0"/>
              <a:t>15.08.2025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D0304618-8B5D-DE18-48D9-A601586F6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D8C511EF-052F-7134-500D-650F3F189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747DB-25AD-456A-A1EC-3ADCFF329CD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23574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8704AA32-B846-AAB9-C2FB-5AF320F712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6DC3D02F-45C6-E495-1D11-359ADC28D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BE40A4A5-DBB6-61F9-8524-E95DA5587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5E50-7F70-4602-9515-064E36F36696}" type="datetimeFigureOut">
              <a:rPr lang="ro-RO" smtClean="0"/>
              <a:t>15.08.2025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760CD227-F446-A5B6-9408-ED5E64B9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19ADF3D3-2286-B3F1-7DB4-35F65B144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747DB-25AD-456A-A1EC-3ADCFF329CD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85224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038A1C1-3EB0-6EA6-CCD2-22C0E69D1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8E96337-0CF7-246C-53F7-329EF5980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0CD2F2E8-9CBD-3EAE-5154-1AE212444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5E50-7F70-4602-9515-064E36F36696}" type="datetimeFigureOut">
              <a:rPr lang="ro-RO" smtClean="0"/>
              <a:t>15.08.2025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E42BDFAE-A82B-749F-EA2D-AC7301F3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A9E7396A-24F4-BCD9-4FED-C458883E5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747DB-25AD-456A-A1EC-3ADCFF329CD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35584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567DF97-FD1B-1886-C56C-66096CE32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E1D1EF72-D27C-A46F-1345-F3D400A60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639AD01-9468-7E56-C29B-9CCCB320F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5E50-7F70-4602-9515-064E36F36696}" type="datetimeFigureOut">
              <a:rPr lang="ro-RO" smtClean="0"/>
              <a:t>15.08.2025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D97BC176-0C75-B1D4-0FDC-B7F876816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1F384D7C-5806-0C19-14A0-E7F904414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747DB-25AD-456A-A1EC-3ADCFF329CD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0115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FC09C8E-0124-4D11-F638-623D11ED0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8BF18669-6174-8202-C0ED-DFBBF10415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A21E7FEB-A184-2E60-3D1F-F530A48F96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B197D7C9-FE54-525B-EC92-F69E6930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5E50-7F70-4602-9515-064E36F36696}" type="datetimeFigureOut">
              <a:rPr lang="ro-RO" smtClean="0"/>
              <a:t>15.08.2025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5B1BA2B2-07FC-6854-866E-2415BE197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3E826390-4548-13DD-9256-F30F2D4DF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747DB-25AD-456A-A1EC-3ADCFF329CD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9185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64D5C04-4F1C-9D69-94A0-9C9EC3EC9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637B7FF2-66D1-C5B0-D703-436082AC2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D0AC10A0-9667-C928-01B0-6989A64B8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D3452EC0-831E-124F-5A97-E534309B9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20E0D632-FCD7-22AE-72A8-9BF42A343A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2D30F2ED-00D5-099E-CF95-94FC68531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5E50-7F70-4602-9515-064E36F36696}" type="datetimeFigureOut">
              <a:rPr lang="ro-RO" smtClean="0"/>
              <a:t>15.08.2025</a:t>
            </a:fld>
            <a:endParaRPr lang="ro-RO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C833CB92-8752-A9F9-94CC-788DB1D3C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9130D48F-B41F-6DAC-6AF9-45A3C2C42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747DB-25AD-456A-A1EC-3ADCFF329CD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86216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EA0013A-E36F-076A-48A7-9654C9AA5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35D0D479-0172-0DFE-2020-B9344E2B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5E50-7F70-4602-9515-064E36F36696}" type="datetimeFigureOut">
              <a:rPr lang="ro-RO" smtClean="0"/>
              <a:t>15.08.2025</a:t>
            </a:fld>
            <a:endParaRPr lang="ro-RO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D1A4C388-F582-F96C-DAC1-D4256CA92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1E440F57-2B22-7DAB-05F2-560B14D73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747DB-25AD-456A-A1EC-3ADCFF329CD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76498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DE1FB80E-E9F3-6E42-B9D8-B6368CB84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5E50-7F70-4602-9515-064E36F36696}" type="datetimeFigureOut">
              <a:rPr lang="ro-RO" smtClean="0"/>
              <a:t>15.08.2025</a:t>
            </a:fld>
            <a:endParaRPr lang="ro-RO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16550450-910E-B392-DAA6-77192835C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57AB0CDE-10D2-9F7F-CEF1-73E83AA16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747DB-25AD-456A-A1EC-3ADCFF329CD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21306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A372416-93D0-3A90-6DC6-06D0E9E3C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15B8514-A144-6679-15D7-C1F1AC13E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2B9CE611-A7A3-F448-63A1-A52CDABF4A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6A4264CB-9CE9-E385-E7F0-1F79671AA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5E50-7F70-4602-9515-064E36F36696}" type="datetimeFigureOut">
              <a:rPr lang="ro-RO" smtClean="0"/>
              <a:t>15.08.2025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4CF4489A-BBE8-8A1C-4456-C9BA5D74F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5FE072F5-C4EA-E3B1-C107-31864B943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747DB-25AD-456A-A1EC-3ADCFF329CD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20762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D2607FB-E95A-1BF3-3B25-DD90AFC00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FADF7C96-FDE3-65D3-30A8-BCD92997E2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0DA73F61-8C37-C90B-DB3E-1854603D38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E1FC5D10-C0E2-5179-ED95-6737633C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5E50-7F70-4602-9515-064E36F36696}" type="datetimeFigureOut">
              <a:rPr lang="ro-RO" smtClean="0"/>
              <a:t>15.08.2025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7FF4A7DD-C1F4-E8CF-63FA-73722B215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BC829C1E-BD4E-79C1-3D83-FBC8F264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747DB-25AD-456A-A1EC-3ADCFF329CD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90957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A1C129D1-36BC-21F3-C9FB-3BA02528A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E3BFFDED-DEB8-B414-F3E1-442102150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AF1BBE47-1C9E-5BCB-2592-9AFA1A31B8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45E50-7F70-4602-9515-064E36F36696}" type="datetimeFigureOut">
              <a:rPr lang="ro-RO" smtClean="0"/>
              <a:t>15.08.2025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F7017735-B5B3-05FD-7D86-571272AE26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F58D1021-DCF2-3638-3064-5319690854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747DB-25AD-456A-A1EC-3ADCFF329CD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91006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ine 4">
            <a:extLst>
              <a:ext uri="{FF2B5EF4-FFF2-40B4-BE49-F238E27FC236}">
                <a16:creationId xmlns:a16="http://schemas.microsoft.com/office/drawing/2014/main" id="{819CAD5A-99B6-D121-F491-5F61996E34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050" y="827531"/>
            <a:ext cx="4819241" cy="5202937"/>
          </a:xfrm>
          <a:prstGeom prst="rect">
            <a:avLst/>
          </a:prstGeom>
          <a:noFill/>
        </p:spPr>
      </p:pic>
      <p:sp>
        <p:nvSpPr>
          <p:cNvPr id="6" name="CasetăText 5">
            <a:extLst>
              <a:ext uri="{FF2B5EF4-FFF2-40B4-BE49-F238E27FC236}">
                <a16:creationId xmlns:a16="http://schemas.microsoft.com/office/drawing/2014/main" id="{23C7F5C5-4E06-F152-0630-3B1765F51DF9}"/>
              </a:ext>
            </a:extLst>
          </p:cNvPr>
          <p:cNvSpPr txBox="1"/>
          <p:nvPr/>
        </p:nvSpPr>
        <p:spPr>
          <a:xfrm>
            <a:off x="5446643" y="405493"/>
            <a:ext cx="6421071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dirty="0"/>
              <a:t> </a:t>
            </a:r>
            <a:r>
              <a:rPr lang="ro-RO" sz="2800" b="1" dirty="0">
                <a:solidFill>
                  <a:schemeClr val="accent5">
                    <a:lumMod val="50000"/>
                  </a:schemeClr>
                </a:solidFill>
              </a:rPr>
              <a:t>Stimați lucrători ai domeniului financiar!</a:t>
            </a:r>
          </a:p>
          <a:p>
            <a:endParaRPr lang="ro-RO" sz="2400" b="1" dirty="0"/>
          </a:p>
          <a:p>
            <a:pPr algn="just"/>
            <a:r>
              <a:rPr lang="ro-RO" sz="2400" b="1" dirty="0"/>
              <a:t>    </a:t>
            </a:r>
            <a:r>
              <a:rPr lang="ro-RO" sz="2400" b="1" dirty="0">
                <a:solidFill>
                  <a:schemeClr val="accent1">
                    <a:lumMod val="75000"/>
                  </a:schemeClr>
                </a:solidFill>
              </a:rPr>
              <a:t>Cu ocazia sărbătorii profesionale - Ziua Finanțistului, </a:t>
            </a:r>
            <a:r>
              <a:rPr lang="ro-RO" sz="2400" dirty="0">
                <a:solidFill>
                  <a:schemeClr val="accent1">
                    <a:lumMod val="75000"/>
                  </a:schemeClr>
                </a:solidFill>
              </a:rPr>
              <a:t> adresez sincere felicitări și urări de bine contabililor, economiștilor ce activați într-o instituție publică ori întreprindere/organizație. </a:t>
            </a:r>
          </a:p>
          <a:p>
            <a:pPr algn="just"/>
            <a:r>
              <a:rPr lang="ro-RO" sz="2400" dirty="0">
                <a:solidFill>
                  <a:schemeClr val="accent1">
                    <a:lumMod val="75000"/>
                  </a:schemeClr>
                </a:solidFill>
              </a:rPr>
              <a:t>    </a:t>
            </a:r>
          </a:p>
          <a:p>
            <a:pPr algn="just"/>
            <a:r>
              <a:rPr lang="ro-RO" sz="2400" dirty="0">
                <a:solidFill>
                  <a:schemeClr val="accent1">
                    <a:lumMod val="75000"/>
                  </a:schemeClr>
                </a:solidFill>
              </a:rPr>
              <a:t>    Pentru munca sârguincioasă </a:t>
            </a:r>
            <a:r>
              <a:rPr lang="ro-RO" sz="2400" dirty="0" err="1">
                <a:solidFill>
                  <a:schemeClr val="accent1">
                    <a:lumMod val="75000"/>
                  </a:schemeClr>
                </a:solidFill>
              </a:rPr>
              <a:t>şi</a:t>
            </a:r>
            <a:r>
              <a:rPr lang="ro-RO" sz="2400" dirty="0">
                <a:solidFill>
                  <a:schemeClr val="accent1">
                    <a:lumMod val="75000"/>
                  </a:schemeClr>
                </a:solidFill>
              </a:rPr>
              <a:t> abnegația de care dați dovadă Vă dorim noi </a:t>
            </a:r>
            <a:r>
              <a:rPr lang="ro-RO" sz="2400" dirty="0" err="1">
                <a:solidFill>
                  <a:schemeClr val="accent1">
                    <a:lumMod val="75000"/>
                  </a:schemeClr>
                </a:solidFill>
              </a:rPr>
              <a:t>reuşite</a:t>
            </a:r>
            <a:r>
              <a:rPr lang="ro-RO" sz="2400" dirty="0">
                <a:solidFill>
                  <a:schemeClr val="accent1">
                    <a:lumMod val="75000"/>
                  </a:schemeClr>
                </a:solidFill>
              </a:rPr>
              <a:t> profesionale, </a:t>
            </a:r>
            <a:r>
              <a:rPr lang="ro-RO" sz="2400" dirty="0" err="1">
                <a:solidFill>
                  <a:schemeClr val="accent1">
                    <a:lumMod val="75000"/>
                  </a:schemeClr>
                </a:solidFill>
              </a:rPr>
              <a:t>perseverenţă</a:t>
            </a:r>
            <a:r>
              <a:rPr lang="ro-RO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o-RO" sz="2400" dirty="0" err="1">
                <a:solidFill>
                  <a:schemeClr val="accent1">
                    <a:lumMod val="75000"/>
                  </a:schemeClr>
                </a:solidFill>
              </a:rPr>
              <a:t>şi</a:t>
            </a:r>
            <a:r>
              <a:rPr lang="ro-RO" sz="2400" dirty="0">
                <a:solidFill>
                  <a:schemeClr val="accent1">
                    <a:lumMod val="75000"/>
                  </a:schemeClr>
                </a:solidFill>
              </a:rPr>
              <a:t> încredere, multă sănătate, fericire, bunăstare, realizări, succese personale </a:t>
            </a:r>
            <a:r>
              <a:rPr lang="ro-RO" sz="2400" dirty="0" err="1">
                <a:solidFill>
                  <a:schemeClr val="accent1">
                    <a:lumMod val="75000"/>
                  </a:schemeClr>
                </a:solidFill>
              </a:rPr>
              <a:t>şi</a:t>
            </a:r>
            <a:r>
              <a:rPr lang="ro-RO" sz="2400" dirty="0">
                <a:solidFill>
                  <a:schemeClr val="accent1">
                    <a:lumMod val="75000"/>
                  </a:schemeClr>
                </a:solidFill>
              </a:rPr>
              <a:t> profesionale,  </a:t>
            </a:r>
            <a:r>
              <a:rPr lang="ro-RO" sz="2400" dirty="0" err="1">
                <a:solidFill>
                  <a:schemeClr val="accent1">
                    <a:lumMod val="75000"/>
                  </a:schemeClr>
                </a:solidFill>
              </a:rPr>
              <a:t>şi</a:t>
            </a:r>
            <a:r>
              <a:rPr lang="ro-RO" sz="2400" dirty="0">
                <a:solidFill>
                  <a:schemeClr val="accent1">
                    <a:lumMod val="75000"/>
                  </a:schemeClr>
                </a:solidFill>
              </a:rPr>
              <a:t> cât mai multe ocazii de bucurie alături de oamenii </a:t>
            </a: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dragi</a:t>
            </a:r>
            <a:r>
              <a:rPr lang="ro-RO" sz="24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ro-RO" sz="2400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r>
              <a:rPr lang="ro-RO" sz="2400" b="1" dirty="0">
                <a:solidFill>
                  <a:schemeClr val="accent1">
                    <a:lumMod val="75000"/>
                  </a:schemeClr>
                </a:solidFill>
              </a:rPr>
              <a:t>Cu respect,  </a:t>
            </a:r>
          </a:p>
          <a:p>
            <a:r>
              <a:rPr lang="ro-RO" sz="2400" b="1" dirty="0">
                <a:solidFill>
                  <a:schemeClr val="accent1">
                    <a:lumMod val="75000"/>
                  </a:schemeClr>
                </a:solidFill>
              </a:rPr>
              <a:t>Președintele </a:t>
            </a:r>
            <a:r>
              <a:rPr lang="ro-RO" sz="2400" b="1">
                <a:solidFill>
                  <a:schemeClr val="accent1">
                    <a:lumMod val="75000"/>
                  </a:schemeClr>
                </a:solidFill>
              </a:rPr>
              <a:t>raionului           Pavel </a:t>
            </a:r>
            <a:r>
              <a:rPr lang="ro-RO" sz="2400" b="1" dirty="0">
                <a:solidFill>
                  <a:schemeClr val="accent1">
                    <a:lumMod val="75000"/>
                  </a:schemeClr>
                </a:solidFill>
              </a:rPr>
              <a:t>CULICOVSCHI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05838538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Microsoft Office PowerPoint</Application>
  <PresentationFormat>Ecran lat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Temă Office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Balan Victoria</dc:creator>
  <cp:lastModifiedBy>Balan Victoria</cp:lastModifiedBy>
  <cp:revision>1</cp:revision>
  <dcterms:created xsi:type="dcterms:W3CDTF">2025-08-15T13:50:56Z</dcterms:created>
  <dcterms:modified xsi:type="dcterms:W3CDTF">2025-08-15T13:51:27Z</dcterms:modified>
</cp:coreProperties>
</file>